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6" r:id="rId10"/>
    <p:sldId id="26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918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9196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853441" y="1419497"/>
            <a:ext cx="1054608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CISCE CAMPAIGN FOR COVID-19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 BEHAVIOUR</a:t>
            </a:r>
            <a:endParaRPr sz="7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0" y="-79826"/>
            <a:ext cx="12192000" cy="6828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Intensive &amp; Focussed COVID-19 Campaign</a:t>
            </a:r>
            <a:endParaRPr dirty="0">
              <a:latin typeface="+mj-lt"/>
            </a:endParaRPr>
          </a:p>
          <a:p>
            <a:pPr marL="1143000" marR="0" lvl="0" indent="-1143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5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 Masks</a:t>
            </a:r>
          </a:p>
          <a:p>
            <a:pPr marL="1143000" marR="0" lvl="0" indent="-1143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5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</a:t>
            </a:r>
            <a:r>
              <a:rPr lang="en-IN" sz="5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</a:t>
            </a:r>
            <a:r>
              <a:rPr lang="en-IN" sz="5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Distancing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Maintain </a:t>
            </a:r>
            <a:r>
              <a:rPr lang="en-IN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Hygiene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1166948" y="440549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IN" sz="5400"/>
              <a:t>The CISCE is committed to participate and collaborate with the Government’s initiative in the campaign titled, “Public Health Response to COVID-19 Appropriate Behaviour” in all schools across the country to assist in the dissemination of information.</a:t>
            </a:r>
            <a:endParaRPr sz="5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90154" y="25422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00"/>
              <a:buFont typeface="Calibri"/>
              <a:buNone/>
            </a:pPr>
            <a:r>
              <a:rPr lang="en-IN" sz="23900"/>
              <a:t>PLEDGE</a:t>
            </a:r>
            <a:endParaRPr sz="23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756876" y="314252"/>
            <a:ext cx="10273553" cy="677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______________commit to be vigilant and bear in mind at all times, the risk to myself and my colleagues from COVID-19.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promise to take all necessary precautions that prevent the spread of this deadly virus. I promise to follow and encourage others to follow the key COVID Appropriate Behaviours.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always wear a mask / face cover, especially when in public places.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maintain a minimum distance of 6 feet from others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wash my hands, frequently and thoroughly with soap and water.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 we will win this fight against COVID-19.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1489165" y="212384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5400"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ctrTitle"/>
          </p:nvPr>
        </p:nvSpPr>
        <p:spPr>
          <a:xfrm>
            <a:off x="1489165" y="212384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5400"/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32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ctrTitle"/>
          </p:nvPr>
        </p:nvSpPr>
        <p:spPr>
          <a:xfrm>
            <a:off x="1489165" y="212384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5400"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94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ctrTitle"/>
          </p:nvPr>
        </p:nvSpPr>
        <p:spPr>
          <a:xfrm>
            <a:off x="1489165" y="212384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5400"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704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164</Words>
  <Application>Microsoft Office PowerPoint</Application>
  <PresentationFormat>Custom</PresentationFormat>
  <Paragraphs>14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The CISCE is committed to participate and collaborate with the Government’s initiative in the campaign titled, “Public Health Response to COVID-19 Appropriate Behaviour” in all schools across the country to assist in the dissemination of information.</vt:lpstr>
      <vt:lpstr>PLEDGE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Tejal Phadte</dc:creator>
  <cp:lastModifiedBy>Tejal Phadte</cp:lastModifiedBy>
  <cp:revision>3</cp:revision>
  <dcterms:modified xsi:type="dcterms:W3CDTF">2020-10-21T09:06:13Z</dcterms:modified>
</cp:coreProperties>
</file>